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4F112-5203-48B2-B9FE-E17402809F3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9C74B-4254-40F0-AC5B-B951A848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0FD6DF-AB36-4BED-BA2C-9B13785B2B3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605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8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1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0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0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6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4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D9F4-AC3A-4B27-A922-27BA69FDB4F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74A9-9986-4D3A-A841-0FC4572F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/>
              <a:t>4 Components of Change:</a:t>
            </a:r>
            <a:br>
              <a:rPr lang="en-US" altLang="en-US" u="sng" dirty="0" smtClean="0"/>
            </a:br>
            <a:r>
              <a:rPr lang="en-US" altLang="en-US" u="sng" dirty="0" smtClean="0"/>
              <a:t>VIST</a:t>
            </a:r>
            <a:endParaRPr lang="en-US" altLang="en-US" u="sng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25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4 components for change--V.I.S.T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38400" y="1981200"/>
            <a:ext cx="8229600" cy="10668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en-US" b="1"/>
              <a:t> = Inheritance:</a:t>
            </a:r>
            <a:r>
              <a:rPr lang="en-US" altLang="en-US"/>
              <a:t> Physical traits (phenotypes) are inherited from parents and are passed on to offspring in DNA.</a:t>
            </a:r>
          </a:p>
        </p:txBody>
      </p:sp>
      <p:pic>
        <p:nvPicPr>
          <p:cNvPr id="13316" name="Picture 3" descr="http://evolution.berkeley.edu/evosite/Lessons/images/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0" name="Picture 2" descr="http://www.mhhe.com/socscience/devel/ibank/image/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33400"/>
            <a:ext cx="71850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457200"/>
            <a:ext cx="6781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364" name="Picture 2" descr="http://opossumsal.homestead.com/Graphics/Animals/Misc/2/1600bunny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1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2" descr="http://images.pictureshunt.com/pics/o/orchids_flower-10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838201"/>
            <a:ext cx="39528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9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4 components for change--V.I.S.T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09800" y="2590800"/>
            <a:ext cx="8229600" cy="16764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en-US" b="1"/>
              <a:t> = Selection:</a:t>
            </a:r>
            <a:r>
              <a:rPr lang="en-US" altLang="en-US"/>
              <a:t> Nature is unforgiving and plants and animals must compete and fight to stay alive. </a:t>
            </a:r>
            <a:r>
              <a:rPr lang="en-US" altLang="en-US" u="sng"/>
              <a:t>Organisms with traits (phenotypes) that are favorable to their survival get to live and pass on their genes to the next generation.</a:t>
            </a:r>
          </a:p>
        </p:txBody>
      </p:sp>
      <p:pic>
        <p:nvPicPr>
          <p:cNvPr id="17412" name="Picture 5" descr="http://evolution.berkeley.edu/evosite/Lessons/images/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1"/>
            <a:ext cx="609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1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natural s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87455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60" name="Picture 2" descr="http://biology.clc.uc.edu/graphics/bio106/nat-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685800"/>
            <a:ext cx="65563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1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5" descr="tumblr_lfi32soMwv1qzamioo1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86868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4 components for change--V.I.S.T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133600" y="2819400"/>
            <a:ext cx="82296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T = Time:</a:t>
            </a:r>
            <a:r>
              <a:rPr lang="en-US" altLang="en-US"/>
              <a:t> </a:t>
            </a:r>
            <a:r>
              <a:rPr lang="en-US" altLang="en-US" u="sng"/>
              <a:t>Change takes time</a:t>
            </a:r>
            <a:r>
              <a:rPr lang="en-US" altLang="en-US"/>
              <a:t>. Change can happen in a few generations, but major change,  often takes long periods of time.</a:t>
            </a:r>
          </a:p>
        </p:txBody>
      </p:sp>
      <p:pic>
        <p:nvPicPr>
          <p:cNvPr id="21508" name="Picture 7" descr="http://evolution.berkeley.edu/evosite/Lessons/images/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667000"/>
            <a:ext cx="658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6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2" descr="http://www.ekcsk12.org/faculty/jbuckley/leclass/horseevolu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09600"/>
            <a:ext cx="79359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evolution of cell ph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9"/>
          <a:stretch>
            <a:fillRect/>
          </a:stretch>
        </p:blipFill>
        <p:spPr bwMode="auto">
          <a:xfrm>
            <a:off x="1524000" y="1066800"/>
            <a:ext cx="89614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1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4 components for change--V.I.S.T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09800" y="2133600"/>
            <a:ext cx="82296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V = Variation:</a:t>
            </a:r>
            <a:r>
              <a:rPr lang="en-US" altLang="en-US"/>
              <a:t> Differences among individuals of the same species. Differences in phenotypes.</a:t>
            </a:r>
          </a:p>
        </p:txBody>
      </p:sp>
      <p:pic>
        <p:nvPicPr>
          <p:cNvPr id="5124" name="Picture 1" descr="http://evolution.berkeley.edu/evosite/Lessons/images/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1"/>
            <a:ext cx="609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8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Variations = Differences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5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Humans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2" name="Picture 2" descr="http://3.bp.blogspot.com/_oxbwX5__1ZA/SwF4aUQSbUI/AAAAAAAAACA/6ydjhJ5fg48/s1600/12-of-the-DNA-Differs-Amongst-Human-Races-and-Population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648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are the variations for Zebra?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6" name="Picture 2" descr="http://strategicincubator.com/wp-content/uploads/2009/07/zebarherd-c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00200"/>
            <a:ext cx="84121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are the variations for Lady Bugs?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0" name="Picture 2" descr="http://www.extension.iastate.edu/NR/rdonlyres/BE712922-5CE9-45D3-AC37-B0F872A3E7CF/18392/9203AsiaL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are the variations for Clown Fish?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2" descr="http://www.umaine.edu/marine/research/images/ClownFish021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00200"/>
            <a:ext cx="6753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are the variations for Flamingos?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8" name="Picture 2" descr="http://naturestockshots.com/images/Photos/Nature/Birds/Flamingo/Flamingo%20flock%201%2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858000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4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mtClean="0"/>
          </a:p>
          <a:p>
            <a:pPr algn="ctr">
              <a:buFontTx/>
              <a:buNone/>
            </a:pPr>
            <a:r>
              <a:rPr lang="en-US" altLang="en-US" smtClean="0"/>
              <a:t>Pick any animal you can think of and draw a picture in your Variation box showing the variations among that species</a:t>
            </a:r>
          </a:p>
        </p:txBody>
      </p:sp>
    </p:spTree>
    <p:extLst>
      <p:ext uri="{BB962C8B-B14F-4D97-AF65-F5344CB8AC3E}">
        <p14:creationId xmlns:p14="http://schemas.microsoft.com/office/powerpoint/2010/main" val="42804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Widescreen</PresentationFormat>
  <Paragraphs>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Office Theme</vt:lpstr>
      <vt:lpstr>4 Components of Change: VIST</vt:lpstr>
      <vt:lpstr>4 components for change--V.I.S.T</vt:lpstr>
      <vt:lpstr>Variations = Differences</vt:lpstr>
      <vt:lpstr>Humans</vt:lpstr>
      <vt:lpstr>What are the variations for Zebra?</vt:lpstr>
      <vt:lpstr>What are the variations for Lady Bugs?</vt:lpstr>
      <vt:lpstr>What are the variations for Clown Fish?</vt:lpstr>
      <vt:lpstr>What are the variations for Flamingos?</vt:lpstr>
      <vt:lpstr>PowerPoint Presentation</vt:lpstr>
      <vt:lpstr>4 components for change--V.I.S.T</vt:lpstr>
      <vt:lpstr>PowerPoint Presentation</vt:lpstr>
      <vt:lpstr>PowerPoint Presentation</vt:lpstr>
      <vt:lpstr>PowerPoint Presentation</vt:lpstr>
      <vt:lpstr>4 components for change--V.I.S.T</vt:lpstr>
      <vt:lpstr>PowerPoint Presentation</vt:lpstr>
      <vt:lpstr>PowerPoint Presentation</vt:lpstr>
      <vt:lpstr>PowerPoint Presentation</vt:lpstr>
      <vt:lpstr>4 components for change--V.I.S.T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Components of Change: VIST</dc:title>
  <dc:creator>Athena Palma</dc:creator>
  <cp:lastModifiedBy>Athena Palma</cp:lastModifiedBy>
  <cp:revision>1</cp:revision>
  <dcterms:created xsi:type="dcterms:W3CDTF">2020-03-10T17:21:06Z</dcterms:created>
  <dcterms:modified xsi:type="dcterms:W3CDTF">2020-03-10T17:21:13Z</dcterms:modified>
</cp:coreProperties>
</file>