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0" r:id="rId3"/>
    <p:sldId id="27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8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71"/>
  </p:normalViewPr>
  <p:slideViewPr>
    <p:cSldViewPr snapToGrid="0" snapToObjects="1">
      <p:cViewPr varScale="1">
        <p:scale>
          <a:sx n="87" d="100"/>
          <a:sy n="87" d="100"/>
        </p:scale>
        <p:origin x="4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D88B7-E43D-0C41-9504-2FCD750AD2B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A7D-62FF-5046-842D-1E29FAD55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97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2/22/2017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9806" y="4379622"/>
            <a:ext cx="9144000" cy="16414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Eukaryote Cell </a:t>
            </a:r>
            <a:br>
              <a:rPr lang="en-US" dirty="0" smtClean="0"/>
            </a:br>
            <a:r>
              <a:rPr lang="en-US" dirty="0" smtClean="0"/>
              <a:t>Organelles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68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06" y="852007"/>
            <a:ext cx="3988144" cy="302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7401" y="22781"/>
            <a:ext cx="3544481" cy="468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65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25" r="15868" b="-2"/>
          <a:stretch/>
        </p:blipFill>
        <p:spPr>
          <a:xfrm>
            <a:off x="20" y="2926080"/>
            <a:ext cx="4343380" cy="3931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114" r="-4" b="5279"/>
          <a:stretch/>
        </p:blipFill>
        <p:spPr>
          <a:xfrm>
            <a:off x="20" y="1"/>
            <a:ext cx="4343380" cy="2926080"/>
          </a:xfrm>
          <a:prstGeom prst="rect">
            <a:avLst/>
          </a:prstGeom>
        </p:spPr>
      </p:pic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43400" y="1"/>
            <a:ext cx="7848600" cy="6858000"/>
          </a:xfrm>
          <a:prstGeom prst="rect">
            <a:avLst/>
          </a:prstGeom>
          <a:ln>
            <a:noFill/>
          </a:ln>
          <a:effectLst>
            <a:outerShdw blurRad="139700" dist="50800" dir="1080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000" b="1" u="sng" dirty="0"/>
              <a:t>Smooth Endoplasmic Reticulum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628" y="1825625"/>
            <a:ext cx="6768738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Function: </a:t>
            </a:r>
            <a:r>
              <a:rPr lang="en-US" sz="4400" dirty="0" smtClean="0"/>
              <a:t>Synthesizes (makes) </a:t>
            </a:r>
            <a:r>
              <a:rPr lang="en-US" sz="4400" dirty="0"/>
              <a:t>lipids</a:t>
            </a: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4400" dirty="0"/>
              <a:t>No ribosomes attached to surface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755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86616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81534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913083" y="336492"/>
            <a:ext cx="3997676" cy="2978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083" y="3481916"/>
            <a:ext cx="3997676" cy="316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Lysosomes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Function: Performs intracellular digestion (break down) of wastes, viruses, and other materials</a:t>
            </a: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400" dirty="0"/>
              <a:t>Contains hydrolytic enzymes</a:t>
            </a: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400" dirty="0"/>
              <a:t>Helps with apoptosis (programed cell death)</a:t>
            </a: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lang="en-US" sz="2400" dirty="0"/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53" y="3666686"/>
            <a:ext cx="6433541" cy="298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79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95" r="-3" b="-3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Vacuole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2487" y="1441442"/>
            <a:ext cx="5257799" cy="4228893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Function: Digests cellular materials and releases cellular waste products. In plants they act as storage of pigments and other materials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906" y="4659076"/>
            <a:ext cx="2664094" cy="173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86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867" r="1" b="1"/>
          <a:stretch/>
        </p:blipFill>
        <p:spPr>
          <a:xfrm>
            <a:off x="20" y="2926080"/>
            <a:ext cx="4343380" cy="3931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-4" b="2005"/>
          <a:stretch/>
        </p:blipFill>
        <p:spPr>
          <a:xfrm>
            <a:off x="20" y="1"/>
            <a:ext cx="4343380" cy="2926080"/>
          </a:xfrm>
          <a:prstGeom prst="rect">
            <a:avLst/>
          </a:prstGeom>
        </p:spPr>
      </p:pic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43400" y="1"/>
            <a:ext cx="7848600" cy="6858000"/>
          </a:xfrm>
          <a:prstGeom prst="rect">
            <a:avLst/>
          </a:prstGeom>
          <a:ln>
            <a:noFill/>
          </a:ln>
          <a:effectLst>
            <a:outerShdw blurRad="139700" dist="50800" dir="1080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Centrioles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628" y="1825625"/>
            <a:ext cx="6768738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Function: Move chromosomes around during Mitosis and </a:t>
            </a:r>
            <a:r>
              <a:rPr lang="en-US" sz="4400" dirty="0" smtClean="0"/>
              <a:t>Meiosis</a:t>
            </a:r>
          </a:p>
        </p:txBody>
      </p:sp>
    </p:spTree>
    <p:extLst>
      <p:ext uri="{BB962C8B-B14F-4D97-AF65-F5344CB8AC3E}">
        <p14:creationId xmlns:p14="http://schemas.microsoft.com/office/powerpoint/2010/main" val="483199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48" r="5" b="5"/>
          <a:stretch/>
        </p:blipFill>
        <p:spPr>
          <a:xfrm>
            <a:off x="7848600" y="2907956"/>
            <a:ext cx="4343400" cy="3950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231" r="19504" b="-1"/>
          <a:stretch/>
        </p:blipFill>
        <p:spPr>
          <a:xfrm>
            <a:off x="7848600" y="10"/>
            <a:ext cx="4343400" cy="2907946"/>
          </a:xfrm>
          <a:prstGeom prst="rect">
            <a:avLst/>
          </a:prstGeom>
        </p:spPr>
      </p:pic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8486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en-US" b="1" u="sng"/>
              <a:t>Cytoskeleton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/>
              <a:t>Function: Provides shape/support of the cell and helps transport materials through the </a:t>
            </a:r>
            <a:r>
              <a:rPr lang="en-US" sz="4000" dirty="0" smtClean="0"/>
              <a:t>cell</a:t>
            </a: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4000" dirty="0"/>
              <a:t> </a:t>
            </a:r>
            <a:r>
              <a:rPr lang="en-US" sz="4000" dirty="0" smtClean="0"/>
              <a:t>Made out of proteins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622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Prokaryotes vs. Eukaryotes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0784" y="1529063"/>
            <a:ext cx="5025216" cy="4351338"/>
          </a:xfrm>
          <a:ln>
            <a:solidFill>
              <a:schemeClr val="tx1"/>
            </a:solidFill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Cells that do not have a nucleus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Single celled organisms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Bacteria cells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529063"/>
            <a:ext cx="5033960" cy="4351338"/>
          </a:xfrm>
          <a:ln>
            <a:solidFill>
              <a:schemeClr val="tx1"/>
            </a:solidFill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Cells that do have a nucleus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Some single celled organism, mostly multicellular organisms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Plant and animal cells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507" y="4463020"/>
            <a:ext cx="3495770" cy="2124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68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272" y="4536625"/>
            <a:ext cx="2701127" cy="2050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06480" y="4206304"/>
            <a:ext cx="2050747" cy="271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40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5_02_PlasmaMembrane-U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3" r="25616" b="2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/>
        </p:spPr>
      </p:pic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000" dirty="0"/>
              <a:t>Membrane Bound Organelles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34" y="1825625"/>
            <a:ext cx="5421944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Organelles that have 1 or 2 membranes that make up their outside.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Include: nucleus, </a:t>
            </a:r>
            <a:r>
              <a:rPr lang="en-US" dirty="0" err="1"/>
              <a:t>golgi</a:t>
            </a:r>
            <a:r>
              <a:rPr lang="en-US" dirty="0"/>
              <a:t>, mitochondria, chloroplast, rough </a:t>
            </a:r>
            <a:r>
              <a:rPr lang="en-US" dirty="0" err="1"/>
              <a:t>er</a:t>
            </a:r>
            <a:r>
              <a:rPr lang="en-US" dirty="0"/>
              <a:t>, smooth </a:t>
            </a:r>
            <a:r>
              <a:rPr lang="en-US" dirty="0" err="1"/>
              <a:t>er</a:t>
            </a:r>
            <a:r>
              <a:rPr lang="en-US" dirty="0"/>
              <a:t>, lysosomes, vacuoles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membranes are similar in composition to the cell membrane: made of </a:t>
            </a:r>
            <a:r>
              <a:rPr lang="en-US" dirty="0" smtClean="0"/>
              <a:t>lipid bilayer, </a:t>
            </a:r>
            <a:r>
              <a:rPr lang="en-US" dirty="0"/>
              <a:t>proteins and carbohydrates</a:t>
            </a:r>
            <a:r>
              <a:rPr lang="en-US" dirty="0" smtClean="0"/>
              <a:t>.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*How many parts can you label?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44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18105" cy="6858000"/>
          </a:xfrm>
          <a:prstGeom prst="rect">
            <a:avLst/>
          </a:prstGeom>
          <a:blipFill>
            <a:blip r:embed="rId2"/>
            <a:stretch>
              <a:fillRect r="-164004"/>
            </a:stretch>
          </a:blipFill>
          <a:ln>
            <a:noFill/>
          </a:ln>
          <a:effectLst>
            <a:outerShdw blurRad="1397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539" y="950564"/>
            <a:ext cx="6314487" cy="4956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435625" cy="1325563"/>
          </a:xfrm>
        </p:spPr>
        <p:txBody>
          <a:bodyPr>
            <a:normAutofit/>
          </a:bodyPr>
          <a:lstStyle/>
          <a:p>
            <a:r>
              <a:rPr lang="en-US" sz="6600" b="1" u="sng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Nucleus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690688"/>
            <a:ext cx="4234375" cy="5033669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4400" u="sng" dirty="0" smtClean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Function</a:t>
            </a:r>
            <a:r>
              <a:rPr lang="en-US" sz="4400" dirty="0" smtClean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: Contains DNA which controls cell activities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4400" dirty="0" smtClean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Nuclear pores allow for passage of materials into and out of the nucleus</a:t>
            </a:r>
            <a:endParaRPr lang="en-US" sz="44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6713" y="4207522"/>
            <a:ext cx="24638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65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09" r="-4" b="11809"/>
          <a:stretch/>
        </p:blipFill>
        <p:spPr>
          <a:xfrm>
            <a:off x="7848600" y="2907956"/>
            <a:ext cx="4343400" cy="3950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6446" r="5" b="3692"/>
          <a:stretch/>
        </p:blipFill>
        <p:spPr>
          <a:xfrm>
            <a:off x="7848600" y="10"/>
            <a:ext cx="4343400" cy="2907946"/>
          </a:xfrm>
          <a:prstGeom prst="rect">
            <a:avLst/>
          </a:prstGeom>
        </p:spPr>
      </p:pic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8486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en-US" sz="5000" b="1" u="sng" dirty="0"/>
              <a:t>Golgi Apparatus (Body)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/>
              <a:t>Function:</a:t>
            </a:r>
            <a:r>
              <a:rPr lang="en-US" sz="4000" dirty="0"/>
              <a:t> Sorts, packages and secretes proteins and other materials of the cell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/>
              <a:t>And helps make lysosomes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/>
          </a:p>
          <a:p>
            <a:pPr>
              <a:spcBef>
                <a:spcPts val="0"/>
              </a:spcBef>
              <a:buFont typeface="Wingdings" charset="2"/>
              <a:buChar char="Ø"/>
            </a:pPr>
            <a:r>
              <a:rPr lang="en-US" sz="4000" dirty="0"/>
              <a:t>Packages materials into vesicles for transport within and outside the cell</a:t>
            </a:r>
          </a:p>
        </p:txBody>
      </p:sp>
    </p:spTree>
    <p:extLst>
      <p:ext uri="{BB962C8B-B14F-4D97-AF65-F5344CB8AC3E}">
        <p14:creationId xmlns:p14="http://schemas.microsoft.com/office/powerpoint/2010/main" val="881684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18105" cy="6858000"/>
          </a:xfrm>
          <a:prstGeom prst="rect">
            <a:avLst/>
          </a:prstGeom>
          <a:blipFill>
            <a:blip r:embed="rId2"/>
            <a:stretch>
              <a:fillRect r="-164004"/>
            </a:stretch>
          </a:blipFill>
          <a:ln>
            <a:noFill/>
          </a:ln>
          <a:effectLst>
            <a:outerShdw blurRad="139700" dist="508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539" y="1345219"/>
            <a:ext cx="6314487" cy="4167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164" y="274991"/>
            <a:ext cx="3992472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Mitochondria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849" y="1377895"/>
            <a:ext cx="4399716" cy="5163581"/>
          </a:xfrm>
        </p:spPr>
        <p:txBody>
          <a:bodyPr>
            <a:normAutofit fontScale="92500"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Function: Captures and transforms energy (energy in Glucose to energy in ATP)</a:t>
            </a:r>
          </a:p>
          <a:p>
            <a:pPr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sz="4400" dirty="0" smtClean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Contains two membranes</a:t>
            </a:r>
          </a:p>
          <a:p>
            <a:pPr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sz="4400" dirty="0" smtClean="0">
                <a:gradFill>
                  <a:gsLst>
                    <a:gs pos="34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</a:gradFill>
              </a:rPr>
              <a:t>Contains its own unique DNA</a:t>
            </a:r>
            <a:endParaRPr lang="en-US" sz="4400" dirty="0">
              <a:gradFill>
                <a:gsLst>
                  <a:gs pos="34000">
                    <a:srgbClr val="EDEDED"/>
                  </a:gs>
                  <a:gs pos="0">
                    <a:srgbClr val="BFBFBF"/>
                  </a:gs>
                  <a:gs pos="100000">
                    <a:srgbClr val="FFFFFF"/>
                  </a:gs>
                </a:gsLst>
                <a:lin ang="4800000" scaled="0"/>
              </a:gra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880" y="274991"/>
            <a:ext cx="2527817" cy="151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31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532" r="10704" b="1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Chloroplast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290979"/>
            <a:ext cx="5257799" cy="4228893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/>
              <a:t>Function: Captures solar energy and converts it into chemical energy during the process of photosynthesis</a:t>
            </a: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4000" dirty="0"/>
              <a:t>Contains two membranes</a:t>
            </a: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4000" dirty="0"/>
              <a:t>Contains its own unique DNA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74" y="4941530"/>
            <a:ext cx="1667196" cy="148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0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12000"/>
          </a:blip>
          <a:srcRect t="918" b="8879"/>
          <a:stretch/>
        </p:blipFill>
        <p:spPr>
          <a:xfrm>
            <a:off x="20" y="238280"/>
            <a:ext cx="12191980" cy="5938683"/>
          </a:xfrm>
          <a:prstGeom prst="rect">
            <a:avLst/>
          </a:prstGeom>
          <a:effectLst>
            <a:reflection blurRad="38100" stA="55000" endPos="1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Ribosomes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205" y="1571625"/>
            <a:ext cx="4811483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/>
              <a:t>Function</a:t>
            </a:r>
            <a:r>
              <a:rPr lang="en-US" sz="4000"/>
              <a:t>: </a:t>
            </a:r>
            <a:r>
              <a:rPr lang="en-US" sz="4000" smtClean="0"/>
              <a:t>Synthesizes  (make) </a:t>
            </a:r>
            <a:r>
              <a:rPr lang="en-US" sz="4000" dirty="0"/>
              <a:t>proteins</a:t>
            </a: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4000" dirty="0"/>
              <a:t>Made of </a:t>
            </a:r>
            <a:r>
              <a:rPr lang="en-US" sz="4000" dirty="0" err="1"/>
              <a:t>rRNA</a:t>
            </a:r>
            <a:r>
              <a:rPr lang="en-US" sz="4000" dirty="0"/>
              <a:t> and proteins</a:t>
            </a: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86115"/>
            <a:ext cx="5626758" cy="291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279" y="4262397"/>
            <a:ext cx="3302000" cy="2442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9220" r="12436" b="1"/>
          <a:stretch/>
        </p:blipFill>
        <p:spPr>
          <a:xfrm>
            <a:off x="5589502" y="4145535"/>
            <a:ext cx="2785819" cy="2533523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4751302" y="4722284"/>
            <a:ext cx="1388533" cy="6189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89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220" r="12436" b="1"/>
          <a:stretch/>
        </p:blipFill>
        <p:spPr>
          <a:xfrm>
            <a:off x="7848600" y="2907956"/>
            <a:ext cx="4343400" cy="3950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401" r="5" b="5574"/>
          <a:stretch/>
        </p:blipFill>
        <p:spPr>
          <a:xfrm>
            <a:off x="7848600" y="10"/>
            <a:ext cx="4343400" cy="2907946"/>
          </a:xfrm>
          <a:prstGeom prst="rect">
            <a:avLst/>
          </a:prstGeom>
        </p:spPr>
      </p:pic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8486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000" b="1" u="sng" dirty="0"/>
              <a:t>Rough Endoplasmic Reticulum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/>
              <a:t>Function: Compartmentalizes the cell and helps with transport of substances throughout the cell</a:t>
            </a:r>
          </a:p>
          <a:p>
            <a:pPr>
              <a:spcBef>
                <a:spcPts val="0"/>
              </a:spcBef>
              <a:buFont typeface="Wingdings" charset="2"/>
              <a:buChar char="Ø"/>
            </a:pPr>
            <a:r>
              <a:rPr lang="en-US" sz="4000" dirty="0"/>
              <a:t>Have ribosomes attached to its surface</a:t>
            </a:r>
          </a:p>
        </p:txBody>
      </p:sp>
    </p:spTree>
    <p:extLst>
      <p:ext uri="{BB962C8B-B14F-4D97-AF65-F5344CB8AC3E}">
        <p14:creationId xmlns:p14="http://schemas.microsoft.com/office/powerpoint/2010/main" val="19995263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209</TotalTime>
  <Words>290</Words>
  <Application>Microsoft Office PowerPoint</Application>
  <PresentationFormat>Widescreen</PresentationFormat>
  <Paragraphs>55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Corbel</vt:lpstr>
      <vt:lpstr>Wingdings</vt:lpstr>
      <vt:lpstr>Depth</vt:lpstr>
      <vt:lpstr>Eukaryote Cell  Organelles</vt:lpstr>
      <vt:lpstr>Prokaryotes vs. Eukaryotes</vt:lpstr>
      <vt:lpstr>Membrane Bound Organelles</vt:lpstr>
      <vt:lpstr>Nucleus</vt:lpstr>
      <vt:lpstr>Golgi Apparatus (Body)</vt:lpstr>
      <vt:lpstr>Mitochondria</vt:lpstr>
      <vt:lpstr>Chloroplast</vt:lpstr>
      <vt:lpstr>Ribosomes</vt:lpstr>
      <vt:lpstr>Rough Endoplasmic Reticulum</vt:lpstr>
      <vt:lpstr>Smooth Endoplasmic Reticulum</vt:lpstr>
      <vt:lpstr>Lysosomes</vt:lpstr>
      <vt:lpstr>Vacuole </vt:lpstr>
      <vt:lpstr>Centrioles</vt:lpstr>
      <vt:lpstr>Cytoskeleton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Eukaryote Cell  Organelles</dc:title>
  <dc:creator>Athena Palma</dc:creator>
  <cp:lastModifiedBy>Athena Palma</cp:lastModifiedBy>
  <cp:revision>18</cp:revision>
  <dcterms:created xsi:type="dcterms:W3CDTF">2017-02-22T20:07:45Z</dcterms:created>
  <dcterms:modified xsi:type="dcterms:W3CDTF">2017-02-22T23:40:55Z</dcterms:modified>
</cp:coreProperties>
</file>