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3" r:id="rId6"/>
    <p:sldId id="258" r:id="rId7"/>
    <p:sldId id="261" r:id="rId8"/>
    <p:sldId id="262" r:id="rId9"/>
    <p:sldId id="278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D8F28-3596-194F-BA1D-01F99E22963D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2432-E7A6-3C4F-A2FA-A78C9B47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47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19" y="2138289"/>
            <a:ext cx="8637073" cy="1233576"/>
          </a:xfrm>
        </p:spPr>
        <p:txBody>
          <a:bodyPr/>
          <a:lstStyle/>
          <a:p>
            <a:pPr algn="ctr"/>
            <a:r>
              <a:rPr lang="en-US" smtClean="0"/>
              <a:t>DNA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3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2" y="36046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DNA Structure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409700"/>
            <a:ext cx="8559800" cy="544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067" y="1754138"/>
            <a:ext cx="695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13_15bLeadingStrandArt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"/>
          <a:stretch>
            <a:fillRect/>
          </a:stretch>
        </p:blipFill>
        <p:spPr bwMode="auto">
          <a:xfrm>
            <a:off x="2231232" y="232834"/>
            <a:ext cx="8304213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5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 descr="13_16bLaggingStrand_3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"/>
          <a:stretch>
            <a:fillRect/>
          </a:stretch>
        </p:blipFill>
        <p:spPr bwMode="auto">
          <a:xfrm>
            <a:off x="2811461" y="356128"/>
            <a:ext cx="6451072" cy="62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 descr="13_16cLaggingStrand_3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3296179" y="73890"/>
            <a:ext cx="5509154" cy="6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2" descr="13_17_BactDNAReplication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>
            <a:fillRect/>
          </a:stretch>
        </p:blipFill>
        <p:spPr bwMode="auto">
          <a:xfrm>
            <a:off x="354806" y="678390"/>
            <a:ext cx="1162437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1289" y="17256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Big Question…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34" y="957947"/>
            <a:ext cx="10820400" cy="402412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What is the genetic material that gets passed on?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37290" y="2617721"/>
            <a:ext cx="4273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Protein?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468062" y="3656830"/>
            <a:ext cx="3559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RNA?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6596584" y="1755914"/>
            <a:ext cx="330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DNA?</a:t>
            </a:r>
            <a:endParaRPr lang="en-US" sz="8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11" y="3891527"/>
            <a:ext cx="1908781" cy="1875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48" y="4862974"/>
            <a:ext cx="826998" cy="1902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60603" y="2005856"/>
            <a:ext cx="1276716" cy="31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704903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Experiments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5732"/>
            <a:ext cx="12192000" cy="3450613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- Griffiths </a:t>
            </a:r>
            <a:r>
              <a:rPr lang="en-US" sz="4800" dirty="0" smtClean="0"/>
              <a:t>Experiment (Mice &amp; Bacteria)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- Hershey/Chase </a:t>
            </a:r>
            <a:r>
              <a:rPr lang="en-US" sz="4800" dirty="0" smtClean="0"/>
              <a:t>Experiment (Viruses &amp; Bacteria)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800" dirty="0" smtClean="0"/>
              <a:t>Chargaff’s Experiment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800" dirty="0" smtClean="0"/>
              <a:t> Rosalind Franklins X-ray diffraction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21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88" y="7683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Griffiths Experiments</a:t>
            </a:r>
            <a:endParaRPr lang="en-US" sz="5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0133" y="2175301"/>
            <a:ext cx="3198347" cy="445280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Can DNA transform bacteria?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47" y="1126066"/>
            <a:ext cx="3390900" cy="55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149" y="1126066"/>
            <a:ext cx="1727200" cy="554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153" y="1126066"/>
            <a:ext cx="2992509" cy="55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704903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Hershey/Chase Experiment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1612900"/>
            <a:ext cx="6724606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717" y="135468"/>
            <a:ext cx="12733866" cy="160173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Radiolabeling </a:t>
            </a:r>
            <a:r>
              <a:rPr lang="en-US" sz="5400" smtClean="0"/>
              <a:t>and Isotopic Markers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Techniques used to label </a:t>
            </a:r>
            <a:r>
              <a:rPr lang="en-US" sz="4800" dirty="0" smtClean="0"/>
              <a:t>protein and DNA </a:t>
            </a:r>
            <a:r>
              <a:rPr lang="en-US" sz="4800" dirty="0" smtClean="0"/>
              <a:t>so that their movements can be traced/followed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12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1333500"/>
            <a:ext cx="85979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98" y="675216"/>
            <a:ext cx="9236413" cy="48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88" y="7683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Chargaff’s Experiments</a:t>
            </a:r>
            <a:endParaRPr lang="en-US" sz="5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5554" y="1126066"/>
            <a:ext cx="6884052" cy="445280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Analyzed ratios of bases...</a:t>
            </a:r>
          </a:p>
        </p:txBody>
      </p:sp>
    </p:spTree>
    <p:extLst>
      <p:ext uri="{BB962C8B-B14F-4D97-AF65-F5344CB8AC3E}">
        <p14:creationId xmlns:p14="http://schemas.microsoft.com/office/powerpoint/2010/main" val="4997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141</TotalTime>
  <Words>83</Words>
  <Application>Microsoft Macintosh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Arial</vt:lpstr>
      <vt:lpstr>Calibri</vt:lpstr>
      <vt:lpstr>Vapor Trail</vt:lpstr>
      <vt:lpstr>DNA Experiments</vt:lpstr>
      <vt:lpstr>The Big Question…</vt:lpstr>
      <vt:lpstr>The Experiments</vt:lpstr>
      <vt:lpstr>Griffiths Experiments</vt:lpstr>
      <vt:lpstr>Hershey/Chase Experiment</vt:lpstr>
      <vt:lpstr>Radiolabeling and Isotopic Markers</vt:lpstr>
      <vt:lpstr>PowerPoint Presentation</vt:lpstr>
      <vt:lpstr>PowerPoint Presentation</vt:lpstr>
      <vt:lpstr>Chargaff’s Experiments</vt:lpstr>
      <vt:lpstr>DNA Structure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Protein Synthesis</dc:title>
  <dc:creator>Athena Palma</dc:creator>
  <cp:lastModifiedBy>Athena Palma</cp:lastModifiedBy>
  <cp:revision>13</cp:revision>
  <dcterms:created xsi:type="dcterms:W3CDTF">2016-11-16T13:51:14Z</dcterms:created>
  <dcterms:modified xsi:type="dcterms:W3CDTF">2017-04-18T17:48:35Z</dcterms:modified>
</cp:coreProperties>
</file>