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1"/>
  </p:normalViewPr>
  <p:slideViewPr>
    <p:cSldViewPr snapToGrid="0" snapToObjects="1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D86F1-3AFE-8445-B932-B3D7F7D8F7FC}" type="datetimeFigureOut">
              <a:rPr lang="en-US" smtClean="0"/>
              <a:t>2/2/2017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E7063-9E24-934D-92BD-9926BEC637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6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Proteins!!!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More than just meat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1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How many proteins?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/>
              <a:t>How many different types of proteins does it take to make a human?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5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do proteins do?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/>
              <a:t>- </a:t>
            </a:r>
            <a:r>
              <a:rPr lang="en-US" sz="4000" u="sng" dirty="0" smtClean="0"/>
              <a:t>Build body structures</a:t>
            </a:r>
            <a:endParaRPr lang="en-US" sz="4000" u="sng" dirty="0"/>
          </a:p>
        </p:txBody>
      </p:sp>
      <p:sp>
        <p:nvSpPr>
          <p:cNvPr id="5" name="AutoShape 2" descr="hat-happens-to-skin-when-we-get-older-collagen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116" y="2838503"/>
            <a:ext cx="4899630" cy="36716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249" y="3282575"/>
            <a:ext cx="4834108" cy="278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8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do proteins do?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/>
              <a:t>-</a:t>
            </a:r>
            <a:r>
              <a:rPr lang="en-US" sz="4000" u="sng" dirty="0" smtClean="0"/>
              <a:t>Provide transport through the cell membrane</a:t>
            </a:r>
            <a:endParaRPr lang="en-US" sz="40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3489569"/>
            <a:ext cx="8813800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4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do proteins do?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/>
              <a:t>-</a:t>
            </a:r>
            <a:r>
              <a:rPr lang="en-US" sz="4000" u="sng" dirty="0" smtClean="0"/>
              <a:t>Fight disease</a:t>
            </a:r>
            <a:endParaRPr lang="en-US" sz="4000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545" y="2377440"/>
            <a:ext cx="5774400" cy="395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9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do proteins do?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/>
              <a:t>-</a:t>
            </a:r>
            <a:r>
              <a:rPr lang="en-US" sz="4000" u="sng" dirty="0" smtClean="0"/>
              <a:t>Enzymes that speed up chemical reactions</a:t>
            </a:r>
            <a:endParaRPr lang="en-US" sz="40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648" y="2981754"/>
            <a:ext cx="7425135" cy="339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3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do proteins do?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/>
              <a:t>- </a:t>
            </a:r>
            <a:r>
              <a:rPr lang="en-US" sz="4000" u="sng" dirty="0" smtClean="0"/>
              <a:t>Hormones that help regulate metabolism and work with the nervous system</a:t>
            </a:r>
            <a:endParaRPr lang="en-US" sz="40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196" y="3454722"/>
            <a:ext cx="4675065" cy="322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8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5" name="Picture 14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18" name="Rectangle 17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42379" y="977965"/>
            <a:ext cx="5134631" cy="4135339"/>
          </a:xfrm>
          <a:prstGeom prst="rect">
            <a:avLst/>
          </a:prstGeom>
          <a:solidFill>
            <a:srgbClr val="FFFFFE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926" y="1169026"/>
            <a:ext cx="4821551" cy="3760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>
            <a:normAutofit/>
          </a:bodyPr>
          <a:lstStyle/>
          <a:p>
            <a:r>
              <a:rPr lang="en-US" dirty="0"/>
              <a:t>How do you build a protein?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50" y="1889686"/>
            <a:ext cx="5805756" cy="4283468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/>
              <a:t>To build a protein you connect together </a:t>
            </a:r>
            <a:r>
              <a:rPr lang="en-US" sz="3200" dirty="0" smtClean="0"/>
              <a:t>_____</a:t>
            </a:r>
            <a:endParaRPr lang="en-US" sz="3200" dirty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/>
              <a:t>There are </a:t>
            </a:r>
            <a:r>
              <a:rPr lang="en-US" sz="3200" u="sng" dirty="0"/>
              <a:t>20 different amino acids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/>
              <a:t>The amino acids are identical </a:t>
            </a:r>
            <a:endParaRPr lang="en-US" sz="3200" dirty="0" smtClean="0"/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/>
              <a:t>but </a:t>
            </a:r>
            <a:r>
              <a:rPr lang="en-US" sz="3200" dirty="0"/>
              <a:t>different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/>
              <a:t>What </a:t>
            </a:r>
            <a:r>
              <a:rPr lang="en-US" sz="3200" dirty="0"/>
              <a:t>does the above statement mean?</a:t>
            </a:r>
          </a:p>
        </p:txBody>
      </p:sp>
    </p:spTree>
    <p:extLst>
      <p:ext uri="{BB962C8B-B14F-4D97-AF65-F5344CB8AC3E}">
        <p14:creationId xmlns:p14="http://schemas.microsoft.com/office/powerpoint/2010/main" val="1836124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Protein Function and structure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790" y="2015733"/>
            <a:ext cx="6921305" cy="4131850"/>
          </a:xfrm>
        </p:spPr>
        <p:txBody>
          <a:bodyPr>
            <a:normAutofit fontScale="85000" lnSpcReduction="2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/>
              <a:t>The </a:t>
            </a:r>
            <a:r>
              <a:rPr lang="en-US" sz="4000" u="sng" dirty="0" smtClean="0"/>
              <a:t>amino acids that are put together determine the</a:t>
            </a:r>
            <a:r>
              <a:rPr lang="en-US" sz="4000" dirty="0" smtClean="0"/>
              <a:t> different proteins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/>
              <a:t>The number and sequences determines the </a:t>
            </a:r>
            <a:r>
              <a:rPr lang="en-US" sz="4000" u="sng" dirty="0" smtClean="0"/>
              <a:t>shape and size</a:t>
            </a:r>
            <a:r>
              <a:rPr lang="en-US" sz="4000" dirty="0" smtClean="0"/>
              <a:t> of the protein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/>
              <a:t>	</a:t>
            </a:r>
            <a:r>
              <a:rPr lang="en-US" sz="4000" dirty="0" smtClean="0"/>
              <a:t>***Shape of the protein is the most important thing!!!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/>
              <a:t>	Wrong shape and the protein will not work!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095" y="2226748"/>
            <a:ext cx="4010838" cy="323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1539</TotalTime>
  <Words>144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Gill Sans MT</vt:lpstr>
      <vt:lpstr>Gallery</vt:lpstr>
      <vt:lpstr>Proteins!!!</vt:lpstr>
      <vt:lpstr>How many proteins?</vt:lpstr>
      <vt:lpstr>What do proteins do?</vt:lpstr>
      <vt:lpstr>What do proteins do?</vt:lpstr>
      <vt:lpstr>What do proteins do?</vt:lpstr>
      <vt:lpstr>What do proteins do?</vt:lpstr>
      <vt:lpstr>What do proteins do?</vt:lpstr>
      <vt:lpstr>How do you build a protein?</vt:lpstr>
      <vt:lpstr>Protein Function and structure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Proteins!!!</dc:title>
  <dc:creator>Athena Palma</dc:creator>
  <cp:lastModifiedBy>Athena Palma</cp:lastModifiedBy>
  <cp:revision>7</cp:revision>
  <dcterms:created xsi:type="dcterms:W3CDTF">2017-02-01T17:22:34Z</dcterms:created>
  <dcterms:modified xsi:type="dcterms:W3CDTF">2017-02-03T00:16:35Z</dcterms:modified>
</cp:coreProperties>
</file>