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60" r:id="rId3"/>
    <p:sldId id="259" r:id="rId4"/>
    <p:sldId id="261" r:id="rId5"/>
    <p:sldId id="262" r:id="rId6"/>
    <p:sldId id="263" r:id="rId7"/>
    <p:sldId id="257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33"/>
    <p:restoredTop sz="92987"/>
  </p:normalViewPr>
  <p:slideViewPr>
    <p:cSldViewPr snapToGrid="0" snapToObjects="1">
      <p:cViewPr varScale="1">
        <p:scale>
          <a:sx n="92" d="100"/>
          <a:sy n="92" d="100"/>
        </p:scale>
        <p:origin x="3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83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3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77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9990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45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36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8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70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15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5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62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7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23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87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04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19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23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BBBD5DE-BB07-2044-9197-8A8A17642CFD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04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34FA10D-5116-47B4-A70E-77643525132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6">
            <a:extLst>
              <a:ext uri="{FF2B5EF4-FFF2-40B4-BE49-F238E27FC236}">
                <a16:creationId xmlns:a16="http://schemas.microsoft.com/office/drawing/2014/main" xmlns="" id="{B2718AAE-52B9-4DD9-9D83-A9C975C9DC2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030210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C74A888-48BE-4604-BB14-E6C5E9D0F2F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xmlns="" id="{49FF39B1-9689-44AE-A803-7B90A059DC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376484" cy="6858001"/>
          </a:xfrm>
          <a:custGeom>
            <a:avLst/>
            <a:gdLst>
              <a:gd name="connsiteX0" fmla="*/ 7031769 w 8376484"/>
              <a:gd name="connsiteY0" fmla="*/ 0 h 6858001"/>
              <a:gd name="connsiteX1" fmla="*/ 8375307 w 8376484"/>
              <a:gd name="connsiteY1" fmla="*/ 0 h 6858001"/>
              <a:gd name="connsiteX2" fmla="*/ 8350262 w 8376484"/>
              <a:gd name="connsiteY2" fmla="*/ 155677 h 6858001"/>
              <a:gd name="connsiteX3" fmla="*/ 8326393 w 8376484"/>
              <a:gd name="connsiteY3" fmla="*/ 310668 h 6858001"/>
              <a:gd name="connsiteX4" fmla="*/ 8303029 w 8376484"/>
              <a:gd name="connsiteY4" fmla="*/ 466344 h 6858001"/>
              <a:gd name="connsiteX5" fmla="*/ 8283026 w 8376484"/>
              <a:gd name="connsiteY5" fmla="*/ 622707 h 6858001"/>
              <a:gd name="connsiteX6" fmla="*/ 8262855 w 8376484"/>
              <a:gd name="connsiteY6" fmla="*/ 778383 h 6858001"/>
              <a:gd name="connsiteX7" fmla="*/ 8244029 w 8376484"/>
              <a:gd name="connsiteY7" fmla="*/ 934746 h 6858001"/>
              <a:gd name="connsiteX8" fmla="*/ 8227893 w 8376484"/>
              <a:gd name="connsiteY8" fmla="*/ 1089051 h 6858001"/>
              <a:gd name="connsiteX9" fmla="*/ 8212597 w 8376484"/>
              <a:gd name="connsiteY9" fmla="*/ 1245413 h 6858001"/>
              <a:gd name="connsiteX10" fmla="*/ 8198645 w 8376484"/>
              <a:gd name="connsiteY10" fmla="*/ 1401090 h 6858001"/>
              <a:gd name="connsiteX11" fmla="*/ 8186543 w 8376484"/>
              <a:gd name="connsiteY11" fmla="*/ 1554023 h 6858001"/>
              <a:gd name="connsiteX12" fmla="*/ 8174440 w 8376484"/>
              <a:gd name="connsiteY12" fmla="*/ 1709014 h 6858001"/>
              <a:gd name="connsiteX13" fmla="*/ 8164355 w 8376484"/>
              <a:gd name="connsiteY13" fmla="*/ 1861947 h 6858001"/>
              <a:gd name="connsiteX14" fmla="*/ 8156455 w 8376484"/>
              <a:gd name="connsiteY14" fmla="*/ 2014881 h 6858001"/>
              <a:gd name="connsiteX15" fmla="*/ 8148218 w 8376484"/>
              <a:gd name="connsiteY15" fmla="*/ 2167128 h 6858001"/>
              <a:gd name="connsiteX16" fmla="*/ 8141327 w 8376484"/>
              <a:gd name="connsiteY16" fmla="*/ 2318004 h 6858001"/>
              <a:gd name="connsiteX17" fmla="*/ 8136452 w 8376484"/>
              <a:gd name="connsiteY17" fmla="*/ 2467509 h 6858001"/>
              <a:gd name="connsiteX18" fmla="*/ 8132250 w 8376484"/>
              <a:gd name="connsiteY18" fmla="*/ 2617013 h 6858001"/>
              <a:gd name="connsiteX19" fmla="*/ 8128216 w 8376484"/>
              <a:gd name="connsiteY19" fmla="*/ 2765146 h 6858001"/>
              <a:gd name="connsiteX20" fmla="*/ 8126367 w 8376484"/>
              <a:gd name="connsiteY20" fmla="*/ 2911221 h 6858001"/>
              <a:gd name="connsiteX21" fmla="*/ 8124350 w 8376484"/>
              <a:gd name="connsiteY21" fmla="*/ 3057297 h 6858001"/>
              <a:gd name="connsiteX22" fmla="*/ 8123341 w 8376484"/>
              <a:gd name="connsiteY22" fmla="*/ 3201315 h 6858001"/>
              <a:gd name="connsiteX23" fmla="*/ 8124350 w 8376484"/>
              <a:gd name="connsiteY23" fmla="*/ 3343961 h 6858001"/>
              <a:gd name="connsiteX24" fmla="*/ 8124350 w 8376484"/>
              <a:gd name="connsiteY24" fmla="*/ 3485236 h 6858001"/>
              <a:gd name="connsiteX25" fmla="*/ 8126367 w 8376484"/>
              <a:gd name="connsiteY25" fmla="*/ 3625139 h 6858001"/>
              <a:gd name="connsiteX26" fmla="*/ 8129392 w 8376484"/>
              <a:gd name="connsiteY26" fmla="*/ 3762299 h 6858001"/>
              <a:gd name="connsiteX27" fmla="*/ 8132250 w 8376484"/>
              <a:gd name="connsiteY27" fmla="*/ 3898087 h 6858001"/>
              <a:gd name="connsiteX28" fmla="*/ 8135444 w 8376484"/>
              <a:gd name="connsiteY28" fmla="*/ 4031133 h 6858001"/>
              <a:gd name="connsiteX29" fmla="*/ 8140318 w 8376484"/>
              <a:gd name="connsiteY29" fmla="*/ 4163492 h 6858001"/>
              <a:gd name="connsiteX30" fmla="*/ 8145529 w 8376484"/>
              <a:gd name="connsiteY30" fmla="*/ 4293793 h 6858001"/>
              <a:gd name="connsiteX31" fmla="*/ 8150235 w 8376484"/>
              <a:gd name="connsiteY31" fmla="*/ 4421352 h 6858001"/>
              <a:gd name="connsiteX32" fmla="*/ 8163515 w 8376484"/>
              <a:gd name="connsiteY32" fmla="*/ 4670298 h 6858001"/>
              <a:gd name="connsiteX33" fmla="*/ 8177634 w 8376484"/>
              <a:gd name="connsiteY33" fmla="*/ 4908956 h 6858001"/>
              <a:gd name="connsiteX34" fmla="*/ 8192426 w 8376484"/>
              <a:gd name="connsiteY34" fmla="*/ 5138013 h 6858001"/>
              <a:gd name="connsiteX35" fmla="*/ 8208731 w 8376484"/>
              <a:gd name="connsiteY35" fmla="*/ 5354726 h 6858001"/>
              <a:gd name="connsiteX36" fmla="*/ 8225708 w 8376484"/>
              <a:gd name="connsiteY36" fmla="*/ 5561838 h 6858001"/>
              <a:gd name="connsiteX37" fmla="*/ 8244029 w 8376484"/>
              <a:gd name="connsiteY37" fmla="*/ 5753862 h 6858001"/>
              <a:gd name="connsiteX38" fmla="*/ 8262015 w 8376484"/>
              <a:gd name="connsiteY38" fmla="*/ 5934227 h 6858001"/>
              <a:gd name="connsiteX39" fmla="*/ 8280000 w 8376484"/>
              <a:gd name="connsiteY39" fmla="*/ 6100191 h 6858001"/>
              <a:gd name="connsiteX40" fmla="*/ 8296977 w 8376484"/>
              <a:gd name="connsiteY40" fmla="*/ 6252438 h 6858001"/>
              <a:gd name="connsiteX41" fmla="*/ 8313114 w 8376484"/>
              <a:gd name="connsiteY41" fmla="*/ 6387541 h 6858001"/>
              <a:gd name="connsiteX42" fmla="*/ 8328410 w 8376484"/>
              <a:gd name="connsiteY42" fmla="*/ 6509613 h 6858001"/>
              <a:gd name="connsiteX43" fmla="*/ 8341185 w 8376484"/>
              <a:gd name="connsiteY43" fmla="*/ 6612483 h 6858001"/>
              <a:gd name="connsiteX44" fmla="*/ 8353287 w 8376484"/>
              <a:gd name="connsiteY44" fmla="*/ 6698894 h 6858001"/>
              <a:gd name="connsiteX45" fmla="*/ 8370601 w 8376484"/>
              <a:gd name="connsiteY45" fmla="*/ 6817538 h 6858001"/>
              <a:gd name="connsiteX46" fmla="*/ 8376484 w 8376484"/>
              <a:gd name="connsiteY46" fmla="*/ 6858000 h 6858001"/>
              <a:gd name="connsiteX47" fmla="*/ 7471130 w 8376484"/>
              <a:gd name="connsiteY47" fmla="*/ 6858000 h 6858001"/>
              <a:gd name="connsiteX48" fmla="*/ 7471130 w 8376484"/>
              <a:gd name="connsiteY48" fmla="*/ 6858001 h 6858001"/>
              <a:gd name="connsiteX49" fmla="*/ 1380566 w 8376484"/>
              <a:gd name="connsiteY49" fmla="*/ 6858001 h 6858001"/>
              <a:gd name="connsiteX50" fmla="*/ 1380566 w 8376484"/>
              <a:gd name="connsiteY50" fmla="*/ 6858000 h 6858001"/>
              <a:gd name="connsiteX51" fmla="*/ 0 w 8376484"/>
              <a:gd name="connsiteY51" fmla="*/ 6858000 h 6858001"/>
              <a:gd name="connsiteX52" fmla="*/ 0 w 8376484"/>
              <a:gd name="connsiteY52" fmla="*/ 0 h 6858001"/>
              <a:gd name="connsiteX53" fmla="*/ 1917290 w 8376484"/>
              <a:gd name="connsiteY53" fmla="*/ 0 h 6858001"/>
              <a:gd name="connsiteX54" fmla="*/ 1917290 w 8376484"/>
              <a:gd name="connsiteY54" fmla="*/ 1 h 6858001"/>
              <a:gd name="connsiteX55" fmla="*/ 7031769 w 8376484"/>
              <a:gd name="connsiteY55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376484" h="6858001">
                <a:moveTo>
                  <a:pt x="7031769" y="0"/>
                </a:moveTo>
                <a:lnTo>
                  <a:pt x="8375307" y="0"/>
                </a:lnTo>
                <a:lnTo>
                  <a:pt x="8350262" y="155677"/>
                </a:lnTo>
                <a:lnTo>
                  <a:pt x="8326393" y="310668"/>
                </a:lnTo>
                <a:lnTo>
                  <a:pt x="8303029" y="466344"/>
                </a:lnTo>
                <a:lnTo>
                  <a:pt x="8283026" y="622707"/>
                </a:lnTo>
                <a:lnTo>
                  <a:pt x="8262855" y="778383"/>
                </a:lnTo>
                <a:lnTo>
                  <a:pt x="8244029" y="934746"/>
                </a:lnTo>
                <a:lnTo>
                  <a:pt x="8227893" y="1089051"/>
                </a:lnTo>
                <a:lnTo>
                  <a:pt x="8212597" y="1245413"/>
                </a:lnTo>
                <a:lnTo>
                  <a:pt x="8198645" y="1401090"/>
                </a:lnTo>
                <a:lnTo>
                  <a:pt x="8186543" y="1554023"/>
                </a:lnTo>
                <a:lnTo>
                  <a:pt x="8174440" y="1709014"/>
                </a:lnTo>
                <a:lnTo>
                  <a:pt x="8164355" y="1861947"/>
                </a:lnTo>
                <a:lnTo>
                  <a:pt x="8156455" y="2014881"/>
                </a:lnTo>
                <a:lnTo>
                  <a:pt x="8148218" y="2167128"/>
                </a:lnTo>
                <a:lnTo>
                  <a:pt x="8141327" y="2318004"/>
                </a:lnTo>
                <a:lnTo>
                  <a:pt x="8136452" y="2467509"/>
                </a:lnTo>
                <a:lnTo>
                  <a:pt x="8132250" y="2617013"/>
                </a:lnTo>
                <a:lnTo>
                  <a:pt x="8128216" y="2765146"/>
                </a:lnTo>
                <a:lnTo>
                  <a:pt x="8126367" y="2911221"/>
                </a:lnTo>
                <a:lnTo>
                  <a:pt x="8124350" y="3057297"/>
                </a:lnTo>
                <a:lnTo>
                  <a:pt x="8123341" y="3201315"/>
                </a:lnTo>
                <a:lnTo>
                  <a:pt x="8124350" y="3343961"/>
                </a:lnTo>
                <a:lnTo>
                  <a:pt x="8124350" y="3485236"/>
                </a:lnTo>
                <a:lnTo>
                  <a:pt x="8126367" y="3625139"/>
                </a:lnTo>
                <a:lnTo>
                  <a:pt x="8129392" y="3762299"/>
                </a:lnTo>
                <a:lnTo>
                  <a:pt x="8132250" y="3898087"/>
                </a:lnTo>
                <a:lnTo>
                  <a:pt x="8135444" y="4031133"/>
                </a:lnTo>
                <a:lnTo>
                  <a:pt x="8140318" y="4163492"/>
                </a:lnTo>
                <a:lnTo>
                  <a:pt x="8145529" y="4293793"/>
                </a:lnTo>
                <a:lnTo>
                  <a:pt x="8150235" y="4421352"/>
                </a:lnTo>
                <a:lnTo>
                  <a:pt x="8163515" y="4670298"/>
                </a:lnTo>
                <a:lnTo>
                  <a:pt x="8177634" y="4908956"/>
                </a:lnTo>
                <a:lnTo>
                  <a:pt x="8192426" y="5138013"/>
                </a:lnTo>
                <a:lnTo>
                  <a:pt x="8208731" y="5354726"/>
                </a:lnTo>
                <a:lnTo>
                  <a:pt x="8225708" y="5561838"/>
                </a:lnTo>
                <a:lnTo>
                  <a:pt x="8244029" y="5753862"/>
                </a:lnTo>
                <a:lnTo>
                  <a:pt x="8262015" y="5934227"/>
                </a:lnTo>
                <a:lnTo>
                  <a:pt x="8280000" y="6100191"/>
                </a:lnTo>
                <a:lnTo>
                  <a:pt x="8296977" y="6252438"/>
                </a:lnTo>
                <a:lnTo>
                  <a:pt x="8313114" y="6387541"/>
                </a:lnTo>
                <a:lnTo>
                  <a:pt x="8328410" y="6509613"/>
                </a:lnTo>
                <a:lnTo>
                  <a:pt x="8341185" y="6612483"/>
                </a:lnTo>
                <a:lnTo>
                  <a:pt x="8353287" y="6698894"/>
                </a:lnTo>
                <a:lnTo>
                  <a:pt x="8370601" y="6817538"/>
                </a:lnTo>
                <a:lnTo>
                  <a:pt x="8376484" y="6858000"/>
                </a:lnTo>
                <a:lnTo>
                  <a:pt x="7471130" y="6858000"/>
                </a:lnTo>
                <a:lnTo>
                  <a:pt x="7471130" y="6858001"/>
                </a:lnTo>
                <a:lnTo>
                  <a:pt x="1380566" y="6858001"/>
                </a:lnTo>
                <a:lnTo>
                  <a:pt x="1380566" y="6858000"/>
                </a:lnTo>
                <a:lnTo>
                  <a:pt x="0" y="6858000"/>
                </a:lnTo>
                <a:lnTo>
                  <a:pt x="0" y="0"/>
                </a:lnTo>
                <a:lnTo>
                  <a:pt x="1917290" y="0"/>
                </a:lnTo>
                <a:lnTo>
                  <a:pt x="1917290" y="1"/>
                </a:lnTo>
                <a:lnTo>
                  <a:pt x="7031769" y="1"/>
                </a:lnTo>
                <a:close/>
              </a:path>
            </a:pathLst>
          </a:custGeom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E8715-1F50-6E4C-B069-3A6B5E557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231" y="938953"/>
            <a:ext cx="6630143" cy="4980094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Mutations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0BC58F3-EB5E-1144-BAD2-02A6B8492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9682" y="1317171"/>
            <a:ext cx="2872975" cy="4223658"/>
          </a:xfrm>
        </p:spPr>
        <p:txBody>
          <a:bodyPr anchor="ctr">
            <a:norm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2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E79655-D222-D448-987D-758DB058C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399" y="1329883"/>
            <a:ext cx="8320335" cy="399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0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85D5AA8-773B-469A-8802-9645A4DC9B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75AF42C-C556-454E-B2D3-2C917CB812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89ED5F7-8269-4F20-B77F-70D4AA7A97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801794"/>
            <a:ext cx="8732027" cy="5248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8861EA1-5E34-7E4C-B17B-E6ABD3F08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574" y="1123527"/>
            <a:ext cx="6356794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0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DFB3CEA1-88D9-42FB-88ED-1E9807FE659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2BE1B1-ABEE-7044-8EFE-71A253A36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208" y="643467"/>
            <a:ext cx="4187584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A6C928E-4252-4F33-8C34-E50A12A3170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8932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C2BE6C1C-C6D6-4F46-A400-2AEDDD36CE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5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87DD67-9930-6D40-ACFF-39B74CC98D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63" r="1" b="369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xmlns="" id="{06694754-4001-4052-AE70-BC6938E73E8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8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0A5210-2F29-4D85-A400-9C79B13FC1A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0611BBE-2B4A-4DA2-B8A9-CD877B87624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B7B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86B788E-1F94-2F41-AD63-30BA1A8349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60" r="1" b="2842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xmlns="" id="{91091950-5655-45D2-858E-FE8CBE07CAD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1243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F2ECEC-2EDB-E54D-B489-C0851527C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592" y="239939"/>
            <a:ext cx="9404723" cy="1400530"/>
          </a:xfrm>
        </p:spPr>
        <p:txBody>
          <a:bodyPr/>
          <a:lstStyle/>
          <a:p>
            <a:pPr algn="ctr"/>
            <a:r>
              <a:rPr lang="en-US" sz="8000" b="1" u="sng" dirty="0"/>
              <a:t>Twisty Cats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8F17D6-FE60-D146-B252-DCA2DFDC1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87" y="1853248"/>
            <a:ext cx="3997035" cy="4396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2C240D6-8BEA-9F41-954C-9216C866D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099" y="2510782"/>
            <a:ext cx="4118061" cy="3294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1F3C86-456F-A343-89AA-C15CECF31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0638" y="1640469"/>
            <a:ext cx="3217546" cy="482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2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uman hands mut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4" y="510164"/>
            <a:ext cx="4946361" cy="549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78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738" y="1123645"/>
            <a:ext cx="9404723" cy="1400530"/>
          </a:xfrm>
        </p:spPr>
        <p:txBody>
          <a:bodyPr/>
          <a:lstStyle/>
          <a:p>
            <a:pPr algn="ctr"/>
            <a:r>
              <a:rPr lang="en-US" u="sng" dirty="0" smtClean="0"/>
              <a:t>Explain in your own words how mutations may lead to a change in a species.</a:t>
            </a:r>
            <a:endParaRPr lang="en-US" u="sng" dirty="0"/>
          </a:p>
        </p:txBody>
      </p:sp>
      <p:pic>
        <p:nvPicPr>
          <p:cNvPr id="2050" name="Picture 2" descr="Image result for th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451" y="3314701"/>
            <a:ext cx="2605296" cy="337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9520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{7F0AC084-C9FB-A64F-9C7B-150F82639310}tf10001062</Template>
  <TotalTime>333</TotalTime>
  <Words>19</Words>
  <Application>Microsoft Office PowerPoint</Application>
  <PresentationFormat>Widescreen</PresentationFormat>
  <Paragraphs>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Ion</vt:lpstr>
      <vt:lpstr>Mutations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Twisty Cats</vt:lpstr>
      <vt:lpstr>PowerPoint Presentation</vt:lpstr>
      <vt:lpstr>Explain in your own words how mutations may lead to a change in a species.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Mutations</dc:title>
  <dc:creator>Microsoft Office User</dc:creator>
  <cp:lastModifiedBy>Athena Palma</cp:lastModifiedBy>
  <cp:revision>4</cp:revision>
  <dcterms:created xsi:type="dcterms:W3CDTF">2018-04-25T02:33:56Z</dcterms:created>
  <dcterms:modified xsi:type="dcterms:W3CDTF">2018-04-25T22:35:53Z</dcterms:modified>
</cp:coreProperties>
</file>